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DDDBCF"/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888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888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BDBD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F2817"/>
              </a:solidFill>
              <a:prstDash val="solid"/>
              <a:miter lim="400000"/>
            </a:ln>
          </a:bottom>
          <a:insideH>
            <a:ln w="12700" cap="flat">
              <a:solidFill>
                <a:srgbClr val="8F281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8341D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solidFill>
                <a:srgbClr val="AC9C88"/>
              </a:solidFill>
              <a:prstDash val="solid"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5F5857"/>
              </a:solidFill>
              <a:prstDash val="solid"/>
              <a:miter lim="400000"/>
            </a:ln>
          </a:bottom>
          <a:insideH>
            <a:ln w="12700" cap="flat">
              <a:solidFill>
                <a:srgbClr val="97231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F5857"/>
              </a:solidFill>
              <a:prstDash val="solid"/>
              <a:miter lim="400000"/>
            </a:ln>
          </a:top>
          <a:bottom>
            <a:ln w="254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B1401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2912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4AA2A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6B5C3">
              <a:alpha val="14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9F9F9F"/>
              </a:solidFill>
              <a:prstDash val="solid"/>
              <a:miter lim="400000"/>
            </a:ln>
          </a:left>
          <a:right>
            <a:ln w="12700" cap="flat">
              <a:solidFill>
                <a:srgbClr val="9F9F9F"/>
              </a:solidFill>
              <a:prstDash val="solid"/>
              <a:miter lim="400000"/>
            </a:ln>
          </a:right>
          <a:top>
            <a:ln w="12700" cap="flat">
              <a:solidFill>
                <a:srgbClr val="9F9F9F"/>
              </a:solidFill>
              <a:prstDash val="solid"/>
              <a:miter lim="400000"/>
            </a:ln>
          </a:top>
          <a:bottom>
            <a:ln w="12700" cap="flat">
              <a:solidFill>
                <a:srgbClr val="9F9F9F"/>
              </a:solidFill>
              <a:prstDash val="solid"/>
              <a:miter lim="400000"/>
            </a:ln>
          </a:bottom>
          <a:insideH>
            <a:ln w="12700" cap="flat">
              <a:solidFill>
                <a:srgbClr val="9F9F9F"/>
              </a:solidFill>
              <a:prstDash val="solid"/>
              <a:miter lim="400000"/>
            </a:ln>
          </a:insideH>
          <a:insideV>
            <a:ln w="12700" cap="flat">
              <a:solidFill>
                <a:srgbClr val="9F9F9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38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ABABA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25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Shape 14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4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374900" y="2730500"/>
            <a:ext cx="19621500" cy="4216400"/>
          </a:xfrm>
          <a:prstGeom prst="rect">
            <a:avLst/>
          </a:prstGeom>
        </p:spPr>
        <p:txBody>
          <a:bodyPr anchor="b"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2374900" y="7073900"/>
            <a:ext cx="19621500" cy="3073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11951685" y="12708534"/>
            <a:ext cx="504445" cy="465532"/>
          </a:xfrm>
          <a:prstGeom prst="rect">
            <a:avLst/>
          </a:prstGeom>
        </p:spPr>
        <p:txBody>
          <a:bodyPr anchor="ctr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850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700"/>
              </a:spcBef>
              <a:buClr>
                <a:srgbClr val="A29A85"/>
              </a:buClr>
              <a:buSzTx/>
              <a:buNone/>
              <a:defRPr sz="5000">
                <a:solidFill>
                  <a:srgbClr val="222222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04" name="“Type a quote here.”"/>
          <p:cNvSpPr txBox="1"/>
          <p:nvPr>
            <p:ph type="body" sz="quarter" idx="22"/>
          </p:nvPr>
        </p:nvSpPr>
        <p:spPr>
          <a:xfrm>
            <a:off x="2387600" y="5994400"/>
            <a:ext cx="19621500" cy="990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buSzTx/>
              <a:buNone/>
              <a:defRPr b="1" spc="-174" sz="58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530506816_2881x1921.jpg"/>
          <p:cNvSpPr/>
          <p:nvPr>
            <p:ph type="pic" idx="21"/>
          </p:nvPr>
        </p:nvSpPr>
        <p:spPr>
          <a:xfrm>
            <a:off x="0" y="-1524000"/>
            <a:ext cx="24390354" cy="1626305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Alt 2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99589" y="11524798"/>
            <a:ext cx="6438417" cy="89804"/>
          </a:xfrm>
          <a:prstGeom prst="rect">
            <a:avLst/>
          </a:prstGeom>
        </p:spPr>
      </p:pic>
      <p:sp>
        <p:nvSpPr>
          <p:cNvPr id="22" name="530506816_2881x1921.jpg"/>
          <p:cNvSpPr/>
          <p:nvPr>
            <p:ph type="pic" idx="21"/>
          </p:nvPr>
        </p:nvSpPr>
        <p:spPr>
          <a:xfrm>
            <a:off x="609600" y="-2747120"/>
            <a:ext cx="23164800" cy="1544588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181100" y="9626600"/>
            <a:ext cx="22009100" cy="1714500"/>
          </a:xfrm>
          <a:prstGeom prst="rect">
            <a:avLst/>
          </a:prstGeom>
        </p:spPr>
        <p:txBody>
          <a:bodyPr anchor="b"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181100" y="11696700"/>
            <a:ext cx="22009100" cy="1231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2374900" y="4940300"/>
            <a:ext cx="19621500" cy="3835400"/>
          </a:xfrm>
          <a:prstGeom prst="rect">
            <a:avLst/>
          </a:prstGeom>
        </p:spPr>
        <p:txBody>
          <a:bodyPr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33788" y="7155998"/>
            <a:ext cx="8416268" cy="89804"/>
          </a:xfrm>
          <a:prstGeom prst="rect">
            <a:avLst/>
          </a:prstGeom>
        </p:spPr>
      </p:pic>
      <p:sp>
        <p:nvSpPr>
          <p:cNvPr id="42" name="Image"/>
          <p:cNvSpPr/>
          <p:nvPr>
            <p:ph type="pic" idx="21"/>
          </p:nvPr>
        </p:nvSpPr>
        <p:spPr>
          <a:xfrm>
            <a:off x="12230100" y="-990600"/>
            <a:ext cx="11303000" cy="1659402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3" name="Title Text"/>
          <p:cNvSpPr txBox="1"/>
          <p:nvPr>
            <p:ph type="title"/>
          </p:nvPr>
        </p:nvSpPr>
        <p:spPr>
          <a:xfrm>
            <a:off x="1435100" y="1092200"/>
            <a:ext cx="10464800" cy="57658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44" name="Body Level One…"/>
          <p:cNvSpPr txBox="1"/>
          <p:nvPr>
            <p:ph type="body" sz="quarter" idx="1"/>
          </p:nvPr>
        </p:nvSpPr>
        <p:spPr>
          <a:xfrm>
            <a:off x="1435100" y="7556500"/>
            <a:ext cx="10464800" cy="5092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54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64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5" name="Body Level One…"/>
          <p:cNvSpPr txBox="1"/>
          <p:nvPr>
            <p:ph type="body" idx="1"/>
          </p:nvPr>
        </p:nvSpPr>
        <p:spPr>
          <a:xfrm>
            <a:off x="2374900" y="45847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75" name="Image"/>
          <p:cNvSpPr/>
          <p:nvPr>
            <p:ph type="pic" idx="21"/>
          </p:nvPr>
        </p:nvSpPr>
        <p:spPr>
          <a:xfrm>
            <a:off x="2388450" y="965200"/>
            <a:ext cx="9968392" cy="146346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7" name="Body Level One…"/>
          <p:cNvSpPr txBox="1"/>
          <p:nvPr>
            <p:ph type="body" sz="half" idx="1"/>
          </p:nvPr>
        </p:nvSpPr>
        <p:spPr>
          <a:xfrm>
            <a:off x="13500100" y="4699000"/>
            <a:ext cx="9055100" cy="75692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4200"/>
              </a:spcBef>
              <a:buBlip>
                <a:blip r:embed="rId3"/>
              </a:buBlip>
              <a:defRPr sz="3600"/>
            </a:lvl1pPr>
            <a:lvl2pPr marL="1270000" indent="-635000">
              <a:spcBef>
                <a:spcPts val="4200"/>
              </a:spcBef>
              <a:buBlip>
                <a:blip r:embed="rId3"/>
              </a:buBlip>
              <a:defRPr sz="3600"/>
            </a:lvl2pPr>
            <a:lvl3pPr marL="1905000" indent="-635000">
              <a:spcBef>
                <a:spcPts val="4200"/>
              </a:spcBef>
              <a:buBlip>
                <a:blip r:embed="rId3"/>
              </a:buBlip>
              <a:defRPr sz="3600"/>
            </a:lvl3pPr>
            <a:lvl4pPr marL="2540000" indent="-635000">
              <a:spcBef>
                <a:spcPts val="4200"/>
              </a:spcBef>
              <a:buBlip>
                <a:blip r:embed="rId3"/>
              </a:buBlip>
              <a:defRPr sz="3600"/>
            </a:lvl4pPr>
            <a:lvl5pPr marL="3175000" indent="-635000">
              <a:spcBef>
                <a:spcPts val="4200"/>
              </a:spcBef>
              <a:buBlip>
                <a:blip r:embed="rId3"/>
              </a:buBlip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mage"/>
          <p:cNvSpPr/>
          <p:nvPr>
            <p:ph type="pic" sz="half" idx="21"/>
          </p:nvPr>
        </p:nvSpPr>
        <p:spPr>
          <a:xfrm>
            <a:off x="11442700" y="6108700"/>
            <a:ext cx="11978045" cy="808939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530506816_2881x1921.jpg"/>
          <p:cNvSpPr/>
          <p:nvPr>
            <p:ph type="pic" sz="half" idx="22"/>
          </p:nvPr>
        </p:nvSpPr>
        <p:spPr>
          <a:xfrm>
            <a:off x="12509500" y="215278"/>
            <a:ext cx="10744200" cy="716404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Image"/>
          <p:cNvSpPr/>
          <p:nvPr>
            <p:ph type="pic" idx="23"/>
          </p:nvPr>
        </p:nvSpPr>
        <p:spPr>
          <a:xfrm>
            <a:off x="1066800" y="-1079500"/>
            <a:ext cx="10858500" cy="1594145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2374900" y="1778000"/>
            <a:ext cx="19621500" cy="10147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2387600" y="977900"/>
            <a:ext cx="19621500" cy="2679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27872" y="12674600"/>
            <a:ext cx="504445" cy="46553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1" sz="2400">
                <a:solidFill>
                  <a:srgbClr val="F1F1F1"/>
                </a:solidFill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9pPr>
    </p:titleStyle>
    <p:bodyStyle>
      <a:lvl1pPr marL="8128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1pPr>
      <a:lvl2pPr marL="16256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2pPr>
      <a:lvl3pPr marL="24384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3pPr>
      <a:lvl4pPr marL="32512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4pPr>
      <a:lvl5pPr marL="40640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5pPr>
      <a:lvl6pPr marL="48768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6pPr>
      <a:lvl7pPr marL="56896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7pPr>
      <a:lvl8pPr marL="65024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8pPr>
      <a:lvl9pPr marL="73152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6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5.jpe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Relationship Id="rId11" Type="http://schemas.openxmlformats.org/officeDocument/2006/relationships/image" Target="../media/image1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ENTECOST IS FOR PLANTING  2023"/>
          <p:cNvSpPr txBox="1"/>
          <p:nvPr>
            <p:ph type="ctrTitle"/>
          </p:nvPr>
        </p:nvSpPr>
        <p:spPr>
          <a:xfrm>
            <a:off x="-57971" y="10736686"/>
            <a:ext cx="14740856" cy="1590762"/>
          </a:xfrm>
          <a:prstGeom prst="rect">
            <a:avLst/>
          </a:prstGeom>
          <a:blipFill>
            <a:blip r:embed="rId3"/>
          </a:blipFill>
        </p:spPr>
        <p:txBody>
          <a:bodyPr anchor="ctr"/>
          <a:lstStyle/>
          <a:p>
            <a:pPr algn="l">
              <a:defRPr b="0" spc="0" sz="6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pPr>
            <a:r>
              <a:t>   </a:t>
            </a:r>
            <a:r>
              <a:rPr sz="7900"/>
              <a:t>PENTECOST</a:t>
            </a:r>
            <a:r>
              <a:t> </a:t>
            </a:r>
            <a:r>
              <a:rPr sz="4700">
                <a:latin typeface="Helvetica Neue Thin"/>
                <a:ea typeface="Helvetica Neue Thin"/>
                <a:cs typeface="Helvetica Neue Thin"/>
                <a:sym typeface="Helvetica Neue Thin"/>
              </a:rPr>
              <a:t>IS FOR</a:t>
            </a:r>
            <a:r>
              <a:t> </a:t>
            </a:r>
            <a:r>
              <a:rPr sz="7900"/>
              <a:t>PLANTING  </a:t>
            </a:r>
            <a:r>
              <a:rPr sz="7900">
                <a:latin typeface="Helvetica Neue Light"/>
                <a:ea typeface="Helvetica Neue Light"/>
                <a:cs typeface="Helvetica Neue Light"/>
                <a:sym typeface="Helvetica Neue Light"/>
              </a:rPr>
              <a:t>2023</a:t>
            </a:r>
          </a:p>
        </p:txBody>
      </p:sp>
      <p:pic>
        <p:nvPicPr>
          <p:cNvPr id="144" name="Line Line" descr="Line Lin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406336" y="11167643"/>
            <a:ext cx="1814886" cy="89804"/>
          </a:xfrm>
          <a:prstGeom prst="rect">
            <a:avLst/>
          </a:prstGeom>
        </p:spPr>
      </p:pic>
      <p:pic>
        <p:nvPicPr>
          <p:cNvPr id="146" name="Image Gallery" descr="Image Gallery"/>
          <p:cNvPicPr>
            <a:picLocks noChangeAspect="1"/>
          </p:cNvPicPr>
          <p:nvPr/>
        </p:nvPicPr>
        <p:blipFill>
          <a:blip r:embed="rId5">
            <a:extLst/>
          </a:blip>
          <a:srcRect l="0" t="4606" r="0" b="4606"/>
          <a:stretch>
            <a:fillRect/>
          </a:stretch>
        </p:blipFill>
        <p:spPr>
          <a:xfrm>
            <a:off x="17507393" y="10464592"/>
            <a:ext cx="5966959" cy="2134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Pentecost_2023_light.jpg"/>
          <p:cNvGrpSpPr/>
          <p:nvPr/>
        </p:nvGrpSpPr>
        <p:grpSpPr>
          <a:xfrm>
            <a:off x="-235159" y="-630882"/>
            <a:ext cx="24854507" cy="16605460"/>
            <a:chOff x="0" y="0"/>
            <a:chExt cx="24854506" cy="16605459"/>
          </a:xfrm>
        </p:grpSpPr>
        <p:pic>
          <p:nvPicPr>
            <p:cNvPr id="149" name="Pentecost_2023_light.jpg" descr="Pentecost_2023_light.jp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0" b="0"/>
            <a:stretch>
              <a:fillRect/>
            </a:stretch>
          </p:blipFill>
          <p:spPr>
            <a:xfrm>
              <a:off x="53881" y="53881"/>
              <a:ext cx="24746556" cy="1649770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8" name="Pentecost_2023_light.jpg" descr="Pentecost_2023_light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4854507" cy="16605460"/>
            </a:xfrm>
            <a:prstGeom prst="rect">
              <a:avLst/>
            </a:prstGeom>
            <a:effectLst/>
          </p:spPr>
        </p:pic>
      </p:grpSp>
      <p:sp>
        <p:nvSpPr>
          <p:cNvPr id="151" name="HOW TO GIVE ONLINE"/>
          <p:cNvSpPr txBox="1"/>
          <p:nvPr>
            <p:ph type="ctrTitle"/>
          </p:nvPr>
        </p:nvSpPr>
        <p:spPr>
          <a:xfrm>
            <a:off x="521958" y="961161"/>
            <a:ext cx="10068098" cy="1590763"/>
          </a:xfrm>
          <a:prstGeom prst="rect">
            <a:avLst/>
          </a:prstGeom>
          <a:blipFill>
            <a:blip r:embed="rId5"/>
          </a:blipFill>
        </p:spPr>
        <p:txBody>
          <a:bodyPr anchor="ctr"/>
          <a:lstStyle/>
          <a:p>
            <a:pPr>
              <a:defRPr b="0" spc="0" sz="42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pPr>
            <a:r>
              <a:t>   </a:t>
            </a:r>
            <a:r>
              <a:rPr sz="7900"/>
              <a:t>HOW TO GIVE ONLINE </a:t>
            </a:r>
          </a:p>
        </p:txBody>
      </p:sp>
      <p:pic>
        <p:nvPicPr>
          <p:cNvPr id="152" name="Image Gallery" descr="Image Gallery"/>
          <p:cNvPicPr>
            <a:picLocks noChangeAspect="1"/>
          </p:cNvPicPr>
          <p:nvPr/>
        </p:nvPicPr>
        <p:blipFill>
          <a:blip r:embed="rId6">
            <a:extLst/>
          </a:blip>
          <a:srcRect l="0" t="4606" r="0" b="4606"/>
          <a:stretch>
            <a:fillRect/>
          </a:stretch>
        </p:blipFill>
        <p:spPr>
          <a:xfrm>
            <a:off x="17507393" y="10464592"/>
            <a:ext cx="5966959" cy="2134950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 to www.IGNITECHURCHPLANTING.COM/PENTECOST"/>
          <p:cNvSpPr txBox="1"/>
          <p:nvPr/>
        </p:nvSpPr>
        <p:spPr>
          <a:xfrm>
            <a:off x="2911557" y="3784095"/>
            <a:ext cx="17877617" cy="738094"/>
          </a:xfrm>
          <a:prstGeom prst="rect">
            <a:avLst/>
          </a:prstGeom>
          <a:gradFill>
            <a:gsLst>
              <a:gs pos="0">
                <a:srgbClr val="EEEEEE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50800" dist="25400" dir="5400000">
              <a:srgbClr val="424242">
                <a:alpha val="7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3">
              <a:defRPr sz="4200">
                <a:solidFill>
                  <a:srgbClr val="232323"/>
                </a:solidFill>
              </a:defRPr>
            </a:pP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Go to</a:t>
            </a: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t>www.IGNITECHURCHPLANTING.COM/PENTECOST </a:t>
            </a:r>
          </a:p>
        </p:txBody>
      </p:sp>
      <p:sp>
        <p:nvSpPr>
          <p:cNvPr id="154" name="Click on “Donate” button"/>
          <p:cNvSpPr txBox="1"/>
          <p:nvPr/>
        </p:nvSpPr>
        <p:spPr>
          <a:xfrm>
            <a:off x="2911557" y="4961653"/>
            <a:ext cx="17877617" cy="738094"/>
          </a:xfrm>
          <a:prstGeom prst="rect">
            <a:avLst/>
          </a:prstGeom>
          <a:gradFill>
            <a:gsLst>
              <a:gs pos="0">
                <a:srgbClr val="EEEEEE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50800" dist="25400" dir="5400000">
              <a:srgbClr val="424242">
                <a:alpha val="7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3">
              <a:defRPr sz="4200">
                <a:solidFill>
                  <a:srgbClr val="232323"/>
                </a:solidFill>
              </a:defRPr>
            </a:pP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Click on</a:t>
            </a: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 “</a:t>
            </a:r>
            <a:r>
              <a:t>Donate” </a:t>
            </a: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button</a:t>
            </a:r>
            <a:r>
              <a:t> </a:t>
            </a:r>
          </a:p>
        </p:txBody>
      </p:sp>
      <p:sp>
        <p:nvSpPr>
          <p:cNvPr id="155" name="Enter the Amount you wish to donate"/>
          <p:cNvSpPr txBox="1"/>
          <p:nvPr/>
        </p:nvSpPr>
        <p:spPr>
          <a:xfrm>
            <a:off x="2911557" y="6139211"/>
            <a:ext cx="17877617" cy="738094"/>
          </a:xfrm>
          <a:prstGeom prst="rect">
            <a:avLst/>
          </a:prstGeom>
          <a:gradFill>
            <a:gsLst>
              <a:gs pos="0">
                <a:srgbClr val="EEEEEE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50800" dist="25400" dir="5400000">
              <a:srgbClr val="424242">
                <a:alpha val="7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3">
              <a:defRPr sz="4200">
                <a:solidFill>
                  <a:srgbClr val="232323"/>
                </a:solidFill>
              </a:defRPr>
            </a:pPr>
            <a:r>
              <a:t>Enter the Amount </a:t>
            </a: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you wish to donate</a:t>
            </a: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</p:txBody>
      </p:sp>
      <p:sp>
        <p:nvSpPr>
          <p:cNvPr id="156" name="Under Giving Type select “Pentecost Offering”"/>
          <p:cNvSpPr txBox="1"/>
          <p:nvPr/>
        </p:nvSpPr>
        <p:spPr>
          <a:xfrm>
            <a:off x="2911557" y="7362571"/>
            <a:ext cx="17877617" cy="738094"/>
          </a:xfrm>
          <a:prstGeom prst="rect">
            <a:avLst/>
          </a:prstGeom>
          <a:gradFill>
            <a:gsLst>
              <a:gs pos="0">
                <a:srgbClr val="EEEEEE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50800" dist="25400" dir="5400000">
              <a:srgbClr val="424242">
                <a:alpha val="7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3">
              <a:defRPr sz="4200">
                <a:solidFill>
                  <a:srgbClr val="232323"/>
                </a:solidFill>
              </a:defRPr>
            </a:pP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Under Giving Type select</a:t>
            </a: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 “</a:t>
            </a:r>
            <a:r>
              <a:t>Pentecost Offering” </a:t>
            </a:r>
          </a:p>
        </p:txBody>
      </p:sp>
      <p:sp>
        <p:nvSpPr>
          <p:cNvPr id="157" name="Then follow the prompts to give via phone or email"/>
          <p:cNvSpPr txBox="1"/>
          <p:nvPr/>
        </p:nvSpPr>
        <p:spPr>
          <a:xfrm>
            <a:off x="2911557" y="8588064"/>
            <a:ext cx="17877617" cy="733829"/>
          </a:xfrm>
          <a:prstGeom prst="rect">
            <a:avLst/>
          </a:prstGeom>
          <a:gradFill>
            <a:gsLst>
              <a:gs pos="0">
                <a:srgbClr val="EEEEEE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50800" dist="25400" dir="5400000">
              <a:srgbClr val="424242">
                <a:alpha val="7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3">
              <a:defRPr sz="4200">
                <a:solidFill>
                  <a:srgbClr val="232323"/>
                </a:solidFill>
              </a:defRPr>
            </a:pPr>
            <a:r>
              <a:rPr>
                <a:latin typeface="Helvetica Neue Light"/>
                <a:ea typeface="Helvetica Neue Light"/>
                <a:cs typeface="Helvetica Neue Light"/>
                <a:sym typeface="Helvetica Neue Light"/>
              </a:rPr>
              <a:t>Then follow the prompts to give via phone or email</a:t>
            </a:r>
          </a:p>
        </p:txBody>
      </p:sp>
      <p:sp>
        <p:nvSpPr>
          <p:cNvPr id="158" name="1"/>
          <p:cNvSpPr txBox="1"/>
          <p:nvPr/>
        </p:nvSpPr>
        <p:spPr>
          <a:xfrm>
            <a:off x="4155510" y="3678203"/>
            <a:ext cx="425197" cy="858165"/>
          </a:xfrm>
          <a:prstGeom prst="rect">
            <a:avLst/>
          </a:prstGeom>
          <a:blipFill>
            <a:blip r:embed="rId7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159" name="2"/>
          <p:cNvSpPr txBox="1"/>
          <p:nvPr/>
        </p:nvSpPr>
        <p:spPr>
          <a:xfrm>
            <a:off x="4155510" y="4851604"/>
            <a:ext cx="425197" cy="858165"/>
          </a:xfrm>
          <a:prstGeom prst="rect">
            <a:avLst/>
          </a:prstGeom>
          <a:blipFill>
            <a:blip r:embed="rId8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160" name="3"/>
          <p:cNvSpPr txBox="1"/>
          <p:nvPr/>
        </p:nvSpPr>
        <p:spPr>
          <a:xfrm>
            <a:off x="4155510" y="6037704"/>
            <a:ext cx="425197" cy="858166"/>
          </a:xfrm>
          <a:prstGeom prst="rect">
            <a:avLst/>
          </a:prstGeom>
          <a:blipFill>
            <a:blip r:embed="rId9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161" name="4"/>
          <p:cNvSpPr txBox="1"/>
          <p:nvPr/>
        </p:nvSpPr>
        <p:spPr>
          <a:xfrm>
            <a:off x="4155510" y="7254654"/>
            <a:ext cx="425197" cy="858166"/>
          </a:xfrm>
          <a:prstGeom prst="rect">
            <a:avLst/>
          </a:prstGeom>
          <a:blipFill>
            <a:blip r:embed="rId10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</a:defRPr>
            </a:lvl1pPr>
          </a:lstStyle>
          <a:p>
            <a:pPr/>
            <a:r>
              <a:t>4</a:t>
            </a:r>
          </a:p>
        </p:txBody>
      </p:sp>
      <p:sp>
        <p:nvSpPr>
          <p:cNvPr id="162" name="5"/>
          <p:cNvSpPr txBox="1"/>
          <p:nvPr/>
        </p:nvSpPr>
        <p:spPr>
          <a:xfrm>
            <a:off x="4155510" y="8480147"/>
            <a:ext cx="425197" cy="858166"/>
          </a:xfrm>
          <a:prstGeom prst="rect">
            <a:avLst/>
          </a:prstGeom>
          <a:blipFill>
            <a:blip r:embed="rId11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</a:defRPr>
            </a:lvl1pPr>
          </a:lstStyle>
          <a:p>
            <a:pPr/>
            <a:r>
              <a:t>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LEARN MORE  AT"/>
          <p:cNvSpPr txBox="1"/>
          <p:nvPr>
            <p:ph type="ctrTitle"/>
          </p:nvPr>
        </p:nvSpPr>
        <p:spPr>
          <a:xfrm>
            <a:off x="-107940" y="5730864"/>
            <a:ext cx="24599880" cy="1590762"/>
          </a:xfrm>
          <a:prstGeom prst="rect">
            <a:avLst/>
          </a:prstGeom>
          <a:blipFill>
            <a:blip r:embed="rId3"/>
          </a:blipFill>
        </p:spPr>
        <p:txBody>
          <a:bodyPr anchor="ctr"/>
          <a:lstStyle/>
          <a:p>
            <a:pPr algn="l">
              <a:defRPr b="0" spc="0" sz="6100">
                <a:effectLst>
                  <a:outerShdw sx="100000" sy="100000" kx="0" ky="0" algn="b" rotWithShape="0" blurRad="25400" dist="25400" dir="2388334">
                    <a:srgbClr val="000000">
                      <a:alpha val="79310"/>
                    </a:srgbClr>
                  </a:outerShdw>
                </a:effectLst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pPr>
            <a:r>
              <a:t>       </a:t>
            </a:r>
            <a:r>
              <a:rPr sz="7900"/>
              <a:t>LEARN MORE</a:t>
            </a:r>
            <a:r>
              <a:t>  </a:t>
            </a:r>
            <a:r>
              <a:rPr sz="4700">
                <a:latin typeface="Helvetica Neue Thin"/>
                <a:ea typeface="Helvetica Neue Thin"/>
                <a:cs typeface="Helvetica Neue Thin"/>
                <a:sym typeface="Helvetica Neue Thin"/>
              </a:rPr>
              <a:t>AT</a:t>
            </a:r>
          </a:p>
        </p:txBody>
      </p:sp>
      <p:pic>
        <p:nvPicPr>
          <p:cNvPr id="165" name="Line Line" descr="Line Lin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44473" y="6149588"/>
            <a:ext cx="756432" cy="89804"/>
          </a:xfrm>
          <a:prstGeom prst="rect">
            <a:avLst/>
          </a:prstGeom>
        </p:spPr>
      </p:pic>
      <p:sp>
        <p:nvSpPr>
          <p:cNvPr id="167" name="ignitechurchplanting.com/pentecost"/>
          <p:cNvSpPr txBox="1"/>
          <p:nvPr/>
        </p:nvSpPr>
        <p:spPr>
          <a:xfrm>
            <a:off x="853503" y="7272074"/>
            <a:ext cx="22676994" cy="1626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100"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 ignitechurchplanting.com/pentecost</a:t>
            </a:r>
          </a:p>
        </p:txBody>
      </p:sp>
      <p:pic>
        <p:nvPicPr>
          <p:cNvPr id="168" name="Image Gallery" descr="Image Gallery"/>
          <p:cNvPicPr>
            <a:picLocks noChangeAspect="1"/>
          </p:cNvPicPr>
          <p:nvPr/>
        </p:nvPicPr>
        <p:blipFill>
          <a:blip r:embed="rId5">
            <a:extLst/>
          </a:blip>
          <a:srcRect l="0" t="4606" r="0" b="4606"/>
          <a:stretch>
            <a:fillRect/>
          </a:stretch>
        </p:blipFill>
        <p:spPr>
          <a:xfrm>
            <a:off x="17507393" y="10464592"/>
            <a:ext cx="5966959" cy="2134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6.png"/></Relationships>

</file>

<file path=ppt/theme/theme1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EEEEEE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 Regular"/>
        <a:ea typeface="Superclarendon Regular"/>
        <a:cs typeface="Superclarendon Regular"/>
      </a:majorFont>
      <a:minorFont>
        <a:latin typeface="Superclarendon Regular"/>
        <a:ea typeface="Superclarendon Regular"/>
        <a:cs typeface="Superclarendon Regular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FFFFFF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 Regular"/>
        <a:ea typeface="Superclarendon Regular"/>
        <a:cs typeface="Superclarendon Regular"/>
      </a:majorFont>
      <a:minorFont>
        <a:latin typeface="Superclarendon Regular"/>
        <a:ea typeface="Superclarendon Regular"/>
        <a:cs typeface="Superclarendon Regular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